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5"/>
  </p:notesMasterIdLst>
  <p:sldIdLst>
    <p:sldId id="256" r:id="rId2"/>
    <p:sldId id="257" r:id="rId3"/>
    <p:sldId id="290" r:id="rId4"/>
    <p:sldId id="298" r:id="rId5"/>
    <p:sldId id="299" r:id="rId6"/>
    <p:sldId id="300" r:id="rId7"/>
    <p:sldId id="301" r:id="rId8"/>
    <p:sldId id="303" r:id="rId9"/>
    <p:sldId id="304" r:id="rId10"/>
    <p:sldId id="291" r:id="rId11"/>
    <p:sldId id="293" r:id="rId12"/>
    <p:sldId id="295" r:id="rId13"/>
    <p:sldId id="29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591" autoAdjust="0"/>
  </p:normalViewPr>
  <p:slideViewPr>
    <p:cSldViewPr snapToGrid="0">
      <p:cViewPr varScale="1">
        <p:scale>
          <a:sx n="70" d="100"/>
          <a:sy n="70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3520" y="883311"/>
            <a:ext cx="8957652" cy="1029513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Permeability and Flow </a:t>
            </a:r>
          </a:p>
        </p:txBody>
      </p:sp>
      <p:pic>
        <p:nvPicPr>
          <p:cNvPr id="1026" name="Picture 2" descr="نتيجة بحث الصور عن ‪Flow in soil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74" y="2384257"/>
            <a:ext cx="5056580" cy="397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983"/>
          <a:stretch/>
        </p:blipFill>
        <p:spPr>
          <a:xfrm>
            <a:off x="2292825" y="0"/>
            <a:ext cx="8359182" cy="627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016" y="213563"/>
            <a:ext cx="9255172" cy="633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1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311" y="326265"/>
            <a:ext cx="9188427" cy="610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0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323" y="222772"/>
            <a:ext cx="9064743" cy="645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9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74" y="111552"/>
            <a:ext cx="8720918" cy="65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108" y="215449"/>
            <a:ext cx="8377237" cy="64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812" y="282763"/>
            <a:ext cx="8942698" cy="615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75"/>
          <a:stretch/>
        </p:blipFill>
        <p:spPr>
          <a:xfrm>
            <a:off x="2033516" y="124393"/>
            <a:ext cx="5964071" cy="4285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9157"/>
          <a:stretch/>
        </p:blipFill>
        <p:spPr>
          <a:xfrm>
            <a:off x="2033516" y="4247375"/>
            <a:ext cx="5964072" cy="26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914" y="317666"/>
            <a:ext cx="8372475" cy="632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476" y="399552"/>
            <a:ext cx="8444376" cy="56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164" y="414479"/>
            <a:ext cx="8543925" cy="59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743" y="286247"/>
            <a:ext cx="9168879" cy="630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13034</TotalTime>
  <Words>4</Words>
  <Application>Microsoft Office PowerPoint</Application>
  <PresentationFormat>Widescreen</PresentationFormat>
  <Paragraphs>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Parallax</vt:lpstr>
      <vt:lpstr>Soil Permeability and Flow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97</cp:revision>
  <dcterms:created xsi:type="dcterms:W3CDTF">2017-09-13T17:24:02Z</dcterms:created>
  <dcterms:modified xsi:type="dcterms:W3CDTF">2017-12-12T13:52:14Z</dcterms:modified>
</cp:coreProperties>
</file>